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880725" cy="7772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4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1716" y="96"/>
      </p:cViewPr>
      <p:guideLst>
        <p:guide orient="horz" pos="2448"/>
        <p:guide pos="34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6055" y="1272011"/>
            <a:ext cx="9248616" cy="2705947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0091" y="4082310"/>
            <a:ext cx="8160544" cy="1876530"/>
          </a:xfrm>
        </p:spPr>
        <p:txBody>
          <a:bodyPr/>
          <a:lstStyle>
            <a:lvl1pPr marL="0" indent="0" algn="ctr">
              <a:buNone/>
              <a:defRPr sz="2720"/>
            </a:lvl1pPr>
            <a:lvl2pPr marL="518145" indent="0" algn="ctr">
              <a:buNone/>
              <a:defRPr sz="2267"/>
            </a:lvl2pPr>
            <a:lvl3pPr marL="1036290" indent="0" algn="ctr">
              <a:buNone/>
              <a:defRPr sz="2040"/>
            </a:lvl3pPr>
            <a:lvl4pPr marL="1554434" indent="0" algn="ctr">
              <a:buNone/>
              <a:defRPr sz="1813"/>
            </a:lvl4pPr>
            <a:lvl5pPr marL="2072579" indent="0" algn="ctr">
              <a:buNone/>
              <a:defRPr sz="1813"/>
            </a:lvl5pPr>
            <a:lvl6pPr marL="2590724" indent="0" algn="ctr">
              <a:buNone/>
              <a:defRPr sz="1813"/>
            </a:lvl6pPr>
            <a:lvl7pPr marL="3108869" indent="0" algn="ctr">
              <a:buNone/>
              <a:defRPr sz="1813"/>
            </a:lvl7pPr>
            <a:lvl8pPr marL="3627013" indent="0" algn="ctr">
              <a:buNone/>
              <a:defRPr sz="1813"/>
            </a:lvl8pPr>
            <a:lvl9pPr marL="4145158" indent="0" algn="ctr">
              <a:buNone/>
              <a:defRPr sz="18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31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6520" y="413808"/>
            <a:ext cx="2346156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8050" y="413808"/>
            <a:ext cx="6902460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5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384" y="1937705"/>
            <a:ext cx="9384625" cy="3233102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384" y="5201393"/>
            <a:ext cx="9384625" cy="1700212"/>
          </a:xfrm>
        </p:spPr>
        <p:txBody>
          <a:bodyPr/>
          <a:lstStyle>
            <a:lvl1pPr marL="0" indent="0">
              <a:buNone/>
              <a:defRPr sz="2720">
                <a:solidFill>
                  <a:schemeClr val="tx1">
                    <a:tint val="82000"/>
                  </a:schemeClr>
                </a:solidFill>
              </a:defRPr>
            </a:lvl1pPr>
            <a:lvl2pPr marL="518145" indent="0">
              <a:buNone/>
              <a:defRPr sz="2267">
                <a:solidFill>
                  <a:schemeClr val="tx1">
                    <a:tint val="82000"/>
                  </a:schemeClr>
                </a:solidFill>
              </a:defRPr>
            </a:lvl2pPr>
            <a:lvl3pPr marL="103629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3pPr>
            <a:lvl4pPr marL="1554434" indent="0">
              <a:buNone/>
              <a:defRPr sz="1813">
                <a:solidFill>
                  <a:schemeClr val="tx1">
                    <a:tint val="82000"/>
                  </a:schemeClr>
                </a:solidFill>
              </a:defRPr>
            </a:lvl4pPr>
            <a:lvl5pPr marL="2072579" indent="0">
              <a:buNone/>
              <a:defRPr sz="1813">
                <a:solidFill>
                  <a:schemeClr val="tx1">
                    <a:tint val="82000"/>
                  </a:schemeClr>
                </a:solidFill>
              </a:defRPr>
            </a:lvl5pPr>
            <a:lvl6pPr marL="2590724" indent="0">
              <a:buNone/>
              <a:defRPr sz="1813">
                <a:solidFill>
                  <a:schemeClr val="tx1">
                    <a:tint val="82000"/>
                  </a:schemeClr>
                </a:solidFill>
              </a:defRPr>
            </a:lvl6pPr>
            <a:lvl7pPr marL="3108869" indent="0">
              <a:buNone/>
              <a:defRPr sz="1813">
                <a:solidFill>
                  <a:schemeClr val="tx1">
                    <a:tint val="82000"/>
                  </a:schemeClr>
                </a:solidFill>
              </a:defRPr>
            </a:lvl7pPr>
            <a:lvl8pPr marL="3627013" indent="0">
              <a:buNone/>
              <a:defRPr sz="1813">
                <a:solidFill>
                  <a:schemeClr val="tx1">
                    <a:tint val="82000"/>
                  </a:schemeClr>
                </a:solidFill>
              </a:defRPr>
            </a:lvl8pPr>
            <a:lvl9pPr marL="4145158" indent="0">
              <a:buNone/>
              <a:defRPr sz="181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0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8050" y="2069042"/>
            <a:ext cx="4624308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8367" y="2069042"/>
            <a:ext cx="4624308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5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467" y="413810"/>
            <a:ext cx="9384625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468" y="1905318"/>
            <a:ext cx="4603056" cy="933767"/>
          </a:xfrm>
        </p:spPr>
        <p:txBody>
          <a:bodyPr anchor="b"/>
          <a:lstStyle>
            <a:lvl1pPr marL="0" indent="0">
              <a:buNone/>
              <a:defRPr sz="2720" b="1"/>
            </a:lvl1pPr>
            <a:lvl2pPr marL="518145" indent="0">
              <a:buNone/>
              <a:defRPr sz="2267" b="1"/>
            </a:lvl2pPr>
            <a:lvl3pPr marL="1036290" indent="0">
              <a:buNone/>
              <a:defRPr sz="2040" b="1"/>
            </a:lvl3pPr>
            <a:lvl4pPr marL="1554434" indent="0">
              <a:buNone/>
              <a:defRPr sz="1813" b="1"/>
            </a:lvl4pPr>
            <a:lvl5pPr marL="2072579" indent="0">
              <a:buNone/>
              <a:defRPr sz="1813" b="1"/>
            </a:lvl5pPr>
            <a:lvl6pPr marL="2590724" indent="0">
              <a:buNone/>
              <a:defRPr sz="1813" b="1"/>
            </a:lvl6pPr>
            <a:lvl7pPr marL="3108869" indent="0">
              <a:buNone/>
              <a:defRPr sz="1813" b="1"/>
            </a:lvl7pPr>
            <a:lvl8pPr marL="3627013" indent="0">
              <a:buNone/>
              <a:defRPr sz="1813" b="1"/>
            </a:lvl8pPr>
            <a:lvl9pPr marL="4145158" indent="0">
              <a:buNone/>
              <a:defRPr sz="18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468" y="2839085"/>
            <a:ext cx="4603056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8368" y="1905318"/>
            <a:ext cx="4625725" cy="933767"/>
          </a:xfrm>
        </p:spPr>
        <p:txBody>
          <a:bodyPr anchor="b"/>
          <a:lstStyle>
            <a:lvl1pPr marL="0" indent="0">
              <a:buNone/>
              <a:defRPr sz="2720" b="1"/>
            </a:lvl1pPr>
            <a:lvl2pPr marL="518145" indent="0">
              <a:buNone/>
              <a:defRPr sz="2267" b="1"/>
            </a:lvl2pPr>
            <a:lvl3pPr marL="1036290" indent="0">
              <a:buNone/>
              <a:defRPr sz="2040" b="1"/>
            </a:lvl3pPr>
            <a:lvl4pPr marL="1554434" indent="0">
              <a:buNone/>
              <a:defRPr sz="1813" b="1"/>
            </a:lvl4pPr>
            <a:lvl5pPr marL="2072579" indent="0">
              <a:buNone/>
              <a:defRPr sz="1813" b="1"/>
            </a:lvl5pPr>
            <a:lvl6pPr marL="2590724" indent="0">
              <a:buNone/>
              <a:defRPr sz="1813" b="1"/>
            </a:lvl6pPr>
            <a:lvl7pPr marL="3108869" indent="0">
              <a:buNone/>
              <a:defRPr sz="1813" b="1"/>
            </a:lvl7pPr>
            <a:lvl8pPr marL="3627013" indent="0">
              <a:buNone/>
              <a:defRPr sz="1813" b="1"/>
            </a:lvl8pPr>
            <a:lvl9pPr marL="4145158" indent="0">
              <a:buNone/>
              <a:defRPr sz="18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8368" y="2839085"/>
            <a:ext cx="4625725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28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8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3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467" y="518160"/>
            <a:ext cx="3509317" cy="1813560"/>
          </a:xfrm>
        </p:spPr>
        <p:txBody>
          <a:bodyPr anchor="b"/>
          <a:lstStyle>
            <a:lvl1pPr>
              <a:defRPr sz="36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5725" y="1119083"/>
            <a:ext cx="5508367" cy="5523442"/>
          </a:xfrm>
        </p:spPr>
        <p:txBody>
          <a:bodyPr/>
          <a:lstStyle>
            <a:lvl1pPr>
              <a:defRPr sz="3627"/>
            </a:lvl1pPr>
            <a:lvl2pPr>
              <a:defRPr sz="3173"/>
            </a:lvl2pPr>
            <a:lvl3pPr>
              <a:defRPr sz="2720"/>
            </a:lvl3pPr>
            <a:lvl4pPr>
              <a:defRPr sz="2267"/>
            </a:lvl4pPr>
            <a:lvl5pPr>
              <a:defRPr sz="2267"/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467" y="2331720"/>
            <a:ext cx="3509317" cy="4319800"/>
          </a:xfrm>
        </p:spPr>
        <p:txBody>
          <a:bodyPr/>
          <a:lstStyle>
            <a:lvl1pPr marL="0" indent="0">
              <a:buNone/>
              <a:defRPr sz="1813"/>
            </a:lvl1pPr>
            <a:lvl2pPr marL="518145" indent="0">
              <a:buNone/>
              <a:defRPr sz="1587"/>
            </a:lvl2pPr>
            <a:lvl3pPr marL="1036290" indent="0">
              <a:buNone/>
              <a:defRPr sz="1360"/>
            </a:lvl3pPr>
            <a:lvl4pPr marL="1554434" indent="0">
              <a:buNone/>
              <a:defRPr sz="1133"/>
            </a:lvl4pPr>
            <a:lvl5pPr marL="2072579" indent="0">
              <a:buNone/>
              <a:defRPr sz="1133"/>
            </a:lvl5pPr>
            <a:lvl6pPr marL="2590724" indent="0">
              <a:buNone/>
              <a:defRPr sz="1133"/>
            </a:lvl6pPr>
            <a:lvl7pPr marL="3108869" indent="0">
              <a:buNone/>
              <a:defRPr sz="1133"/>
            </a:lvl7pPr>
            <a:lvl8pPr marL="3627013" indent="0">
              <a:buNone/>
              <a:defRPr sz="1133"/>
            </a:lvl8pPr>
            <a:lvl9pPr marL="4145158" indent="0">
              <a:buNone/>
              <a:defRPr sz="1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0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467" y="518160"/>
            <a:ext cx="3509317" cy="1813560"/>
          </a:xfrm>
        </p:spPr>
        <p:txBody>
          <a:bodyPr anchor="b"/>
          <a:lstStyle>
            <a:lvl1pPr>
              <a:defRPr sz="36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5725" y="1119083"/>
            <a:ext cx="5508367" cy="5523442"/>
          </a:xfrm>
        </p:spPr>
        <p:txBody>
          <a:bodyPr anchor="t"/>
          <a:lstStyle>
            <a:lvl1pPr marL="0" indent="0">
              <a:buNone/>
              <a:defRPr sz="3627"/>
            </a:lvl1pPr>
            <a:lvl2pPr marL="518145" indent="0">
              <a:buNone/>
              <a:defRPr sz="3173"/>
            </a:lvl2pPr>
            <a:lvl3pPr marL="1036290" indent="0">
              <a:buNone/>
              <a:defRPr sz="2720"/>
            </a:lvl3pPr>
            <a:lvl4pPr marL="1554434" indent="0">
              <a:buNone/>
              <a:defRPr sz="2267"/>
            </a:lvl4pPr>
            <a:lvl5pPr marL="2072579" indent="0">
              <a:buNone/>
              <a:defRPr sz="2267"/>
            </a:lvl5pPr>
            <a:lvl6pPr marL="2590724" indent="0">
              <a:buNone/>
              <a:defRPr sz="2267"/>
            </a:lvl6pPr>
            <a:lvl7pPr marL="3108869" indent="0">
              <a:buNone/>
              <a:defRPr sz="2267"/>
            </a:lvl7pPr>
            <a:lvl8pPr marL="3627013" indent="0">
              <a:buNone/>
              <a:defRPr sz="2267"/>
            </a:lvl8pPr>
            <a:lvl9pPr marL="4145158" indent="0">
              <a:buNone/>
              <a:defRPr sz="22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467" y="2331720"/>
            <a:ext cx="3509317" cy="4319800"/>
          </a:xfrm>
        </p:spPr>
        <p:txBody>
          <a:bodyPr/>
          <a:lstStyle>
            <a:lvl1pPr marL="0" indent="0">
              <a:buNone/>
              <a:defRPr sz="1813"/>
            </a:lvl1pPr>
            <a:lvl2pPr marL="518145" indent="0">
              <a:buNone/>
              <a:defRPr sz="1587"/>
            </a:lvl2pPr>
            <a:lvl3pPr marL="1036290" indent="0">
              <a:buNone/>
              <a:defRPr sz="1360"/>
            </a:lvl3pPr>
            <a:lvl4pPr marL="1554434" indent="0">
              <a:buNone/>
              <a:defRPr sz="1133"/>
            </a:lvl4pPr>
            <a:lvl5pPr marL="2072579" indent="0">
              <a:buNone/>
              <a:defRPr sz="1133"/>
            </a:lvl5pPr>
            <a:lvl6pPr marL="2590724" indent="0">
              <a:buNone/>
              <a:defRPr sz="1133"/>
            </a:lvl6pPr>
            <a:lvl7pPr marL="3108869" indent="0">
              <a:buNone/>
              <a:defRPr sz="1133"/>
            </a:lvl7pPr>
            <a:lvl8pPr marL="3627013" indent="0">
              <a:buNone/>
              <a:defRPr sz="1133"/>
            </a:lvl8pPr>
            <a:lvl9pPr marL="4145158" indent="0">
              <a:buNone/>
              <a:defRPr sz="1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8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8050" y="413810"/>
            <a:ext cx="9384625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050" y="2069042"/>
            <a:ext cx="9384625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8050" y="7203865"/>
            <a:ext cx="244816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9694BD-8020-40EF-BDF6-BC2E61B7629B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04240" y="7203865"/>
            <a:ext cx="367224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4512" y="7203865"/>
            <a:ext cx="244816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F6D9C4-2473-4473-A3D1-6730BBB4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0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sz="49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072" indent="-259072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3173" kern="1200">
          <a:solidFill>
            <a:schemeClr val="tx1"/>
          </a:solidFill>
          <a:latin typeface="+mn-lt"/>
          <a:ea typeface="+mn-ea"/>
          <a:cs typeface="+mn-cs"/>
        </a:defRPr>
      </a:lvl1pPr>
      <a:lvl2pPr marL="777217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295362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813507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33165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1BE748-34E3-50B0-2778-F1644594A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48" y="23825"/>
            <a:ext cx="10005630" cy="77247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43D90B-6590-76D7-60FC-7C15A8264BE1}"/>
              </a:ext>
            </a:extLst>
          </p:cNvPr>
          <p:cNvSpPr txBox="1"/>
          <p:nvPr/>
        </p:nvSpPr>
        <p:spPr>
          <a:xfrm>
            <a:off x="2313196" y="2670708"/>
            <a:ext cx="935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KG Miss Kindergarten" panose="02000000000000000000" pitchFamily="2" charset="0"/>
              </a:rPr>
              <a:t>1</a:t>
            </a:r>
            <a:r>
              <a:rPr lang="en-US" baseline="30000" dirty="0">
                <a:latin typeface="KG Miss Kindergarten" panose="02000000000000000000" pitchFamily="2" charset="0"/>
              </a:rPr>
              <a:t>st</a:t>
            </a:r>
            <a:r>
              <a:rPr lang="en-US" dirty="0">
                <a:latin typeface="KG Miss Kindergarten" panose="02000000000000000000" pitchFamily="2" charset="0"/>
              </a:rPr>
              <a:t> day    of School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947407-CB75-EFC5-D8B8-EC653A46B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7000"/>
                    </a14:imgEffect>
                  </a14:imgLayer>
                </a14:imgProps>
              </a:ext>
            </a:extLst>
          </a:blip>
          <a:srcRect l="8545" t="8279" r="10316" b="6972"/>
          <a:stretch>
            <a:fillRect/>
          </a:stretch>
        </p:blipFill>
        <p:spPr>
          <a:xfrm rot="21182763">
            <a:off x="847389" y="6847390"/>
            <a:ext cx="397789" cy="4154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FA4674-87BF-A848-983D-19280FA991F5}"/>
              </a:ext>
            </a:extLst>
          </p:cNvPr>
          <p:cNvSpPr txBox="1"/>
          <p:nvPr/>
        </p:nvSpPr>
        <p:spPr>
          <a:xfrm>
            <a:off x="941785" y="3720093"/>
            <a:ext cx="10892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KG Miss Kindergarten" panose="02000000000000000000" pitchFamily="2" charset="0"/>
              </a:rPr>
              <a:t>No School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7FE92B-E236-411A-5089-E14463BE5E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699" y="3503659"/>
            <a:ext cx="460591" cy="4605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28342D9-1145-626B-1F57-CD47949D7E1F}"/>
              </a:ext>
            </a:extLst>
          </p:cNvPr>
          <p:cNvSpPr txBox="1"/>
          <p:nvPr/>
        </p:nvSpPr>
        <p:spPr>
          <a:xfrm>
            <a:off x="6171300" y="4894115"/>
            <a:ext cx="1369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KG Miss Kindergarten" panose="02000000000000000000" pitchFamily="2" charset="0"/>
              </a:rPr>
              <a:t>Mismatched</a:t>
            </a:r>
          </a:p>
          <a:p>
            <a:pPr algn="ctr"/>
            <a:r>
              <a:rPr lang="en-US" sz="1200" dirty="0">
                <a:latin typeface="KG Miss Kindergarten" panose="02000000000000000000" pitchFamily="2" charset="0"/>
              </a:rPr>
              <a:t>Day</a:t>
            </a:r>
          </a:p>
          <a:p>
            <a:pPr algn="ctr"/>
            <a:r>
              <a:rPr lang="en-US" sz="1200" dirty="0">
                <a:latin typeface="KG Miss Kindergarten" panose="02000000000000000000" pitchFamily="2" charset="0"/>
              </a:rPr>
              <a:t> </a:t>
            </a:r>
            <a:endParaRPr lang="en-US" sz="1200" dirty="0"/>
          </a:p>
        </p:txBody>
      </p:sp>
      <p:pic>
        <p:nvPicPr>
          <p:cNvPr id="18" name="Picture 17" descr="November Parent Bulletin | Juniper Elementary">
            <a:extLst>
              <a:ext uri="{FF2B5EF4-FFF2-40B4-BE49-F238E27FC236}">
                <a16:creationId xmlns:a16="http://schemas.microsoft.com/office/drawing/2014/main" id="{CB582E7A-1C0A-F68C-3CBC-17B90517EDE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242945">
            <a:off x="5949429" y="4448155"/>
            <a:ext cx="717173" cy="9682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CD23DE7-986D-614C-F354-B084A97AA853}"/>
              </a:ext>
            </a:extLst>
          </p:cNvPr>
          <p:cNvSpPr txBox="1"/>
          <p:nvPr/>
        </p:nvSpPr>
        <p:spPr>
          <a:xfrm>
            <a:off x="1135838" y="6593466"/>
            <a:ext cx="760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KG Miss Kindergarten" panose="02000000000000000000" pitchFamily="2" charset="0"/>
              </a:rPr>
              <a:t>Apples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EC2FBE-F3E8-5BD2-7415-456612D09F94}"/>
              </a:ext>
            </a:extLst>
          </p:cNvPr>
          <p:cNvSpPr txBox="1"/>
          <p:nvPr/>
        </p:nvSpPr>
        <p:spPr>
          <a:xfrm>
            <a:off x="1100571" y="5682035"/>
            <a:ext cx="795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KG Miss Kindergarten" panose="02000000000000000000" pitchFamily="2" charset="0"/>
              </a:rPr>
              <a:t>Senses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76331E-C81B-0D38-0AF7-3DB1266EEF5A}"/>
              </a:ext>
            </a:extLst>
          </p:cNvPr>
          <p:cNvSpPr txBox="1"/>
          <p:nvPr/>
        </p:nvSpPr>
        <p:spPr>
          <a:xfrm>
            <a:off x="945658" y="4694061"/>
            <a:ext cx="1227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KG Miss Kindergarten" panose="02000000000000000000" pitchFamily="2" charset="0"/>
              </a:rPr>
              <a:t>Friendship &amp;</a:t>
            </a:r>
          </a:p>
          <a:p>
            <a:r>
              <a:rPr lang="en-US" sz="1400" dirty="0">
                <a:latin typeface="KG Miss Kindergarten" panose="02000000000000000000" pitchFamily="2" charset="0"/>
              </a:rPr>
              <a:t>Kindness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E1BF69-EBDA-C53F-32EF-EB761A55527E}"/>
              </a:ext>
            </a:extLst>
          </p:cNvPr>
          <p:cNvSpPr txBox="1"/>
          <p:nvPr/>
        </p:nvSpPr>
        <p:spPr>
          <a:xfrm>
            <a:off x="823701" y="2780245"/>
            <a:ext cx="13491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KG Miss Kindergarten" panose="02000000000000000000" pitchFamily="2" charset="0"/>
              </a:rPr>
              <a:t>School </a:t>
            </a:r>
          </a:p>
          <a:p>
            <a:pPr algn="ctr"/>
            <a:r>
              <a:rPr lang="en-US" sz="1400" dirty="0">
                <a:latin typeface="KG Miss Kindergarten" panose="02000000000000000000" pitchFamily="2" charset="0"/>
              </a:rPr>
              <a:t>Handwashing </a:t>
            </a:r>
          </a:p>
          <a:p>
            <a:pPr algn="ctr"/>
            <a:r>
              <a:rPr lang="en-US" sz="1400" dirty="0">
                <a:latin typeface="KG Miss Kindergarten" panose="02000000000000000000" pitchFamily="2" charset="0"/>
              </a:rPr>
              <a:t>Germs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FA88D21-8C8E-3D53-E687-BA8E855AC2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80114">
            <a:off x="760772" y="2648194"/>
            <a:ext cx="447485" cy="447485"/>
          </a:xfrm>
          <a:prstGeom prst="rect">
            <a:avLst/>
          </a:prstGeom>
        </p:spPr>
      </p:pic>
      <p:pic>
        <p:nvPicPr>
          <p:cNvPr id="28" name="Picture 27" descr="FB Care Icon Vector Emoji PNG">
            <a:extLst>
              <a:ext uri="{FF2B5EF4-FFF2-40B4-BE49-F238E27FC236}">
                <a16:creationId xmlns:a16="http://schemas.microsoft.com/office/drawing/2014/main" id="{1068C741-F7F6-22B4-48E4-98F29F97B8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829635">
            <a:off x="1314731" y="4914251"/>
            <a:ext cx="1253225" cy="591940"/>
          </a:xfrm>
          <a:prstGeom prst="rect">
            <a:avLst/>
          </a:prstGeom>
        </p:spPr>
      </p:pic>
      <p:pic>
        <p:nvPicPr>
          <p:cNvPr id="29" name="Picture 28" descr="Illustration of the Five Senses 66180495 Vector Art at Vecteezy">
            <a:extLst>
              <a:ext uri="{FF2B5EF4-FFF2-40B4-BE49-F238E27FC236}">
                <a16:creationId xmlns:a16="http://schemas.microsoft.com/office/drawing/2014/main" id="{37BA3DC2-1FC8-57F6-24BC-15F7639B683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82" y="5929503"/>
            <a:ext cx="1440623" cy="4321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F95D268-4814-5814-AF63-CF0EFC51D0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3724" y="2902077"/>
            <a:ext cx="565504" cy="46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06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17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KG Miss Kindergarten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 Manager</dc:creator>
  <cp:lastModifiedBy>Office Manager</cp:lastModifiedBy>
  <cp:revision>4</cp:revision>
  <cp:lastPrinted>2026-08-27T17:44:29Z</cp:lastPrinted>
  <dcterms:created xsi:type="dcterms:W3CDTF">2026-08-27T16:02:14Z</dcterms:created>
  <dcterms:modified xsi:type="dcterms:W3CDTF">2026-08-28T23:54:19Z</dcterms:modified>
</cp:coreProperties>
</file>