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10880725" cy="7772400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48" userDrawn="1">
          <p15:clr>
            <a:srgbClr val="A4A3A4"/>
          </p15:clr>
        </p15:guide>
        <p15:guide id="2" pos="342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2688" autoAdjust="0"/>
  </p:normalViewPr>
  <p:slideViewPr>
    <p:cSldViewPr snapToGrid="0" showGuides="1">
      <p:cViewPr varScale="1">
        <p:scale>
          <a:sx n="78" d="100"/>
          <a:sy n="78" d="100"/>
        </p:scale>
        <p:origin x="2106" y="84"/>
      </p:cViewPr>
      <p:guideLst>
        <p:guide orient="horz" pos="2448"/>
        <p:guide pos="342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6055" y="1272011"/>
            <a:ext cx="9248616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0091" y="4082310"/>
            <a:ext cx="8160544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4631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7550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384" y="1937705"/>
            <a:ext cx="9384625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384" y="5201393"/>
            <a:ext cx="9384625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>
                    <a:tint val="82000"/>
                  </a:schemeClr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82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82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82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82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82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82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909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8050" y="2069042"/>
            <a:ext cx="4624308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08367" y="2069042"/>
            <a:ext cx="4624308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75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467" y="413810"/>
            <a:ext cx="9384625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9468" y="1905318"/>
            <a:ext cx="4603056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49468" y="2839085"/>
            <a:ext cx="4603056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508368" y="1905318"/>
            <a:ext cx="4625725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08368" y="2839085"/>
            <a:ext cx="4625725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6528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2813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0341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467" y="518160"/>
            <a:ext cx="3509317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25725" y="1119083"/>
            <a:ext cx="5508367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467" y="2331720"/>
            <a:ext cx="3509317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8906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467" y="518160"/>
            <a:ext cx="3509317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625725" y="1119083"/>
            <a:ext cx="5508367" cy="5523442"/>
          </a:xfrm>
        </p:spPr>
        <p:txBody>
          <a:bodyPr anchor="t"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49467" y="2331720"/>
            <a:ext cx="3509317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786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086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786520" y="413808"/>
            <a:ext cx="2346156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48050" y="413808"/>
            <a:ext cx="6902460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50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8050" y="413810"/>
            <a:ext cx="9384625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8050" y="2069042"/>
            <a:ext cx="9384625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8050" y="7203865"/>
            <a:ext cx="2448163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89694BD-8020-40EF-BDF6-BC2E61B7629B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04240" y="7203865"/>
            <a:ext cx="3672245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84512" y="7203865"/>
            <a:ext cx="2448163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1F6D9C4-2473-4473-A3D1-6730BBB4E8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101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288889-6C26-464C-8413-745274AD41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CE75D1D-2A11-3C5E-61F8-ADB29E884E6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562" y="119062"/>
            <a:ext cx="9753600" cy="753427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56C795E-5EC9-542F-D672-36A97694DC10}"/>
              </a:ext>
            </a:extLst>
          </p:cNvPr>
          <p:cNvSpPr txBox="1"/>
          <p:nvPr/>
        </p:nvSpPr>
        <p:spPr>
          <a:xfrm>
            <a:off x="1194097" y="2667897"/>
            <a:ext cx="9252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KG Miss Kindergarten" panose="02000000000000000000" pitchFamily="2" charset="0"/>
              </a:rPr>
              <a:t>Apples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BE779FC-3C67-308C-3E79-03946559CA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0828" y="2930720"/>
            <a:ext cx="451143" cy="469433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EE425E1-20BB-CBA3-50A3-17BC530401E8}"/>
              </a:ext>
            </a:extLst>
          </p:cNvPr>
          <p:cNvSpPr txBox="1"/>
          <p:nvPr/>
        </p:nvSpPr>
        <p:spPr>
          <a:xfrm>
            <a:off x="7375831" y="2486833"/>
            <a:ext cx="127150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KG Miss Kindergarten" panose="02000000000000000000" pitchFamily="2" charset="0"/>
              </a:rPr>
              <a:t>Wear your </a:t>
            </a:r>
          </a:p>
          <a:p>
            <a:pPr algn="ctr"/>
            <a:r>
              <a:rPr lang="en-US" sz="1200" dirty="0">
                <a:latin typeface="KG Miss Kindergarten" panose="02000000000000000000" pitchFamily="2" charset="0"/>
              </a:rPr>
              <a:t>Favorite </a:t>
            </a:r>
          </a:p>
          <a:p>
            <a:pPr algn="ctr"/>
            <a:r>
              <a:rPr lang="en-US" sz="1200" dirty="0">
                <a:latin typeface="KG Miss Kindergarten" panose="02000000000000000000" pitchFamily="2" charset="0"/>
              </a:rPr>
              <a:t>color of Apple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E89D26A8-C165-C6C6-297A-9A07E15E9245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100743">
            <a:off x="7754282" y="2965248"/>
            <a:ext cx="514600" cy="51460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3344206-7CF8-937D-1FA8-165EE45B8C97}"/>
              </a:ext>
            </a:extLst>
          </p:cNvPr>
          <p:cNvSpPr txBox="1"/>
          <p:nvPr/>
        </p:nvSpPr>
        <p:spPr>
          <a:xfrm>
            <a:off x="2581834" y="3647456"/>
            <a:ext cx="178576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highlight>
                  <a:srgbClr val="C0C0C0"/>
                </a:highlight>
                <a:latin typeface="KG Miss Kindergarten" panose="02000000000000000000" pitchFamily="2" charset="0"/>
              </a:rPr>
              <a:t>Fire Fighters Visit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E519F629-3FB6-AEDD-33D0-6F9E1CC6BCD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806578" y="3647456"/>
            <a:ext cx="1336283" cy="945442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1739E4D5-71A8-C6BE-8353-91BA9B5600CB}"/>
              </a:ext>
            </a:extLst>
          </p:cNvPr>
          <p:cNvSpPr txBox="1"/>
          <p:nvPr/>
        </p:nvSpPr>
        <p:spPr>
          <a:xfrm>
            <a:off x="1165787" y="3563033"/>
            <a:ext cx="9818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KG Miss Kindergarten" panose="02000000000000000000" pitchFamily="2" charset="0"/>
              </a:rPr>
              <a:t>Fire </a:t>
            </a:r>
          </a:p>
          <a:p>
            <a:pPr algn="ctr"/>
            <a:r>
              <a:rPr lang="en-US" dirty="0">
                <a:latin typeface="KG Miss Kindergarten" panose="02000000000000000000" pitchFamily="2" charset="0"/>
              </a:rPr>
              <a:t>Safety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27DDB6C8-9BA5-24C1-0A65-FC128D563E03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74362" y="3410846"/>
            <a:ext cx="475354" cy="475354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BCA1E835-E340-115A-D7AA-8EF1981BAACC}"/>
              </a:ext>
            </a:extLst>
          </p:cNvPr>
          <p:cNvSpPr txBox="1"/>
          <p:nvPr/>
        </p:nvSpPr>
        <p:spPr>
          <a:xfrm>
            <a:off x="1026166" y="4728848"/>
            <a:ext cx="126111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600" dirty="0">
                <a:latin typeface="KG Miss Kindergarten" panose="02000000000000000000" pitchFamily="2" charset="0"/>
              </a:rPr>
              <a:t>Nocturnal </a:t>
            </a:r>
          </a:p>
          <a:p>
            <a:pPr algn="ctr"/>
            <a:r>
              <a:rPr lang="en-US" sz="1600" dirty="0">
                <a:latin typeface="KG Miss Kindergarten" panose="02000000000000000000" pitchFamily="2" charset="0"/>
              </a:rPr>
              <a:t>Animals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31513AEC-2C23-6510-BCE0-0593ECA3DB50}"/>
              </a:ext>
            </a:extLst>
          </p:cNvPr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10615974" flipV="1">
            <a:off x="1091057" y="4341971"/>
            <a:ext cx="552635" cy="50185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E974BBCC-B4C3-C235-B75B-2255AF7DFCA6}"/>
              </a:ext>
            </a:extLst>
          </p:cNvPr>
          <p:cNvSpPr txBox="1"/>
          <p:nvPr/>
        </p:nvSpPr>
        <p:spPr>
          <a:xfrm>
            <a:off x="1026166" y="5474108"/>
            <a:ext cx="126989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KG Miss Kindergarten" panose="02000000000000000000" pitchFamily="2" charset="0"/>
              </a:rPr>
              <a:t>Pumpkins</a:t>
            </a:r>
          </a:p>
        </p:txBody>
      </p:sp>
      <p:pic>
        <p:nvPicPr>
          <p:cNvPr id="41" name="Picture 40">
            <a:extLst>
              <a:ext uri="{FF2B5EF4-FFF2-40B4-BE49-F238E27FC236}">
                <a16:creationId xmlns:a16="http://schemas.microsoft.com/office/drawing/2014/main" id="{4823F9F7-CAD0-FA4D-7FB2-A22E32EAEA2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343578" y="5716501"/>
            <a:ext cx="574847" cy="574847"/>
          </a:xfrm>
          <a:prstGeom prst="rect">
            <a:avLst/>
          </a:prstGeom>
        </p:spPr>
      </p:pic>
      <p:sp>
        <p:nvSpPr>
          <p:cNvPr id="42" name="TextBox 41">
            <a:extLst>
              <a:ext uri="{FF2B5EF4-FFF2-40B4-BE49-F238E27FC236}">
                <a16:creationId xmlns:a16="http://schemas.microsoft.com/office/drawing/2014/main" id="{D174642F-DAED-A44A-BDD3-0E7E24B43786}"/>
              </a:ext>
            </a:extLst>
          </p:cNvPr>
          <p:cNvSpPr txBox="1"/>
          <p:nvPr/>
        </p:nvSpPr>
        <p:spPr>
          <a:xfrm>
            <a:off x="2485283" y="5531835"/>
            <a:ext cx="197886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KG Miss Kindergarten" panose="02000000000000000000" pitchFamily="2" charset="0"/>
              </a:rPr>
              <a:t>Pumpkin Patch</a:t>
            </a:r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BD067F1F-F26C-EBEB-1CC8-1BBF2E1DCE8A}"/>
              </a:ext>
            </a:extLst>
          </p:cNvPr>
          <p:cNvPicPr>
            <a:picLocks noChangeAspect="1"/>
          </p:cNvPicPr>
          <p:nvPr/>
        </p:nvPicPr>
        <p:blipFill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612983" y="5422540"/>
            <a:ext cx="1634937" cy="1143468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DE4E7B80-C07F-96F1-84D0-9323C367C430}"/>
              </a:ext>
            </a:extLst>
          </p:cNvPr>
          <p:cNvSpPr txBox="1"/>
          <p:nvPr/>
        </p:nvSpPr>
        <p:spPr>
          <a:xfrm>
            <a:off x="1139899" y="6326011"/>
            <a:ext cx="9578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KG Miss Kindergarten" panose="02000000000000000000" pitchFamily="2" charset="0"/>
              </a:rPr>
              <a:t>Spirit Week</a:t>
            </a:r>
          </a:p>
        </p:txBody>
      </p:sp>
      <p:pic>
        <p:nvPicPr>
          <p:cNvPr id="51" name="Picture 50">
            <a:extLst>
              <a:ext uri="{FF2B5EF4-FFF2-40B4-BE49-F238E27FC236}">
                <a16:creationId xmlns:a16="http://schemas.microsoft.com/office/drawing/2014/main" id="{3C5C1631-9A9C-084B-7B86-4A85408CB540}"/>
              </a:ext>
            </a:extLst>
          </p:cNvPr>
          <p:cNvPicPr>
            <a:picLocks noChangeAspect="1"/>
          </p:cNvPicPr>
          <p:nvPr/>
        </p:nvPicPr>
        <p:blipFill>
          <a:blip r:embed="rId10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9441" t="36600" r="10406" b="37433"/>
          <a:stretch>
            <a:fillRect/>
          </a:stretch>
        </p:blipFill>
        <p:spPr>
          <a:xfrm>
            <a:off x="1048810" y="6787676"/>
            <a:ext cx="1140041" cy="369332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1DBAF7F8-1CD6-D8F8-6BC0-FC74EA1F104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94938" y="6222382"/>
            <a:ext cx="854890" cy="854890"/>
          </a:xfrm>
          <a:prstGeom prst="rect">
            <a:avLst/>
          </a:prstGeom>
        </p:spPr>
      </p:pic>
      <p:sp>
        <p:nvSpPr>
          <p:cNvPr id="52" name="TextBox 51">
            <a:extLst>
              <a:ext uri="{FF2B5EF4-FFF2-40B4-BE49-F238E27FC236}">
                <a16:creationId xmlns:a16="http://schemas.microsoft.com/office/drawing/2014/main" id="{E6952D4A-E7CE-50F3-7B5F-250B65F8A64B}"/>
              </a:ext>
            </a:extLst>
          </p:cNvPr>
          <p:cNvSpPr txBox="1"/>
          <p:nvPr/>
        </p:nvSpPr>
        <p:spPr>
          <a:xfrm>
            <a:off x="2263410" y="6951990"/>
            <a:ext cx="127310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>
                <a:latin typeface="KG Miss Kindergarten" panose="02000000000000000000" pitchFamily="2" charset="0"/>
              </a:rPr>
              <a:t>Monster Monday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BD0DCB1A-68D5-790D-DD80-88B105AC7774}"/>
              </a:ext>
            </a:extLst>
          </p:cNvPr>
          <p:cNvSpPr txBox="1"/>
          <p:nvPr/>
        </p:nvSpPr>
        <p:spPr>
          <a:xfrm>
            <a:off x="3611074" y="6771679"/>
            <a:ext cx="11092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KG Miss Kindergarten" panose="02000000000000000000" pitchFamily="2" charset="0"/>
              </a:rPr>
              <a:t>Cool Caps</a:t>
            </a:r>
          </a:p>
          <a:p>
            <a:pPr algn="ctr"/>
            <a:r>
              <a:rPr lang="en-US" sz="1200" dirty="0">
                <a:latin typeface="KG Miss Kindergarten" panose="02000000000000000000" pitchFamily="2" charset="0"/>
              </a:rPr>
              <a:t>&amp; Silly Socks</a:t>
            </a:r>
          </a:p>
        </p:txBody>
      </p:sp>
      <p:pic>
        <p:nvPicPr>
          <p:cNvPr id="57" name="Picture 56">
            <a:extLst>
              <a:ext uri="{FF2B5EF4-FFF2-40B4-BE49-F238E27FC236}">
                <a16:creationId xmlns:a16="http://schemas.microsoft.com/office/drawing/2014/main" id="{FD822252-EA28-38C6-2AE3-0AA11680E1E1}"/>
              </a:ext>
            </a:extLst>
          </p:cNvPr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 rot="21285903">
            <a:off x="4178915" y="6407115"/>
            <a:ext cx="384458" cy="384458"/>
          </a:xfrm>
          <a:prstGeom prst="rect">
            <a:avLst/>
          </a:prstGeom>
        </p:spPr>
      </p:pic>
      <p:pic>
        <p:nvPicPr>
          <p:cNvPr id="61" name="Picture 60">
            <a:extLst>
              <a:ext uri="{FF2B5EF4-FFF2-40B4-BE49-F238E27FC236}">
                <a16:creationId xmlns:a16="http://schemas.microsoft.com/office/drawing/2014/main" id="{602C5825-14CD-5293-7CED-5FD8EEE3CDAE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559205" y="6307515"/>
            <a:ext cx="583656" cy="583656"/>
          </a:xfrm>
          <a:prstGeom prst="rect">
            <a:avLst/>
          </a:prstGeom>
        </p:spPr>
      </p:pic>
      <p:sp>
        <p:nvSpPr>
          <p:cNvPr id="62" name="TextBox 61">
            <a:extLst>
              <a:ext uri="{FF2B5EF4-FFF2-40B4-BE49-F238E27FC236}">
                <a16:creationId xmlns:a16="http://schemas.microsoft.com/office/drawing/2014/main" id="{C8806E6B-E712-AE1C-C86C-862E4FE7FF79}"/>
              </a:ext>
            </a:extLst>
          </p:cNvPr>
          <p:cNvSpPr txBox="1"/>
          <p:nvPr/>
        </p:nvSpPr>
        <p:spPr>
          <a:xfrm>
            <a:off x="4970154" y="6787676"/>
            <a:ext cx="9098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dirty="0">
                <a:latin typeface="KG Miss Kindergarten" panose="02000000000000000000" pitchFamily="2" charset="0"/>
              </a:rPr>
              <a:t>Halloween</a:t>
            </a:r>
          </a:p>
          <a:p>
            <a:pPr algn="ctr"/>
            <a:r>
              <a:rPr lang="en-US" sz="1200" dirty="0">
                <a:latin typeface="KG Miss Kindergarten" panose="02000000000000000000" pitchFamily="2" charset="0"/>
              </a:rPr>
              <a:t>Colors</a:t>
            </a:r>
          </a:p>
        </p:txBody>
      </p:sp>
      <p:pic>
        <p:nvPicPr>
          <p:cNvPr id="64" name="Picture 63">
            <a:extLst>
              <a:ext uri="{FF2B5EF4-FFF2-40B4-BE49-F238E27FC236}">
                <a16:creationId xmlns:a16="http://schemas.microsoft.com/office/drawing/2014/main" id="{E444A8EC-85D7-507B-F78E-0006CFCF026C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b="47854"/>
          <a:stretch>
            <a:fillRect/>
          </a:stretch>
        </p:blipFill>
        <p:spPr>
          <a:xfrm>
            <a:off x="5055752" y="6494097"/>
            <a:ext cx="738668" cy="352217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id="{54EABB2A-3EA0-A25D-2101-5377154F4DA3}"/>
              </a:ext>
            </a:extLst>
          </p:cNvPr>
          <p:cNvSpPr txBox="1"/>
          <p:nvPr/>
        </p:nvSpPr>
        <p:spPr>
          <a:xfrm>
            <a:off x="6678716" y="6379946"/>
            <a:ext cx="1333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00" dirty="0">
                <a:latin typeface="KG Miss Kindergarten" panose="02000000000000000000" pitchFamily="2" charset="0"/>
              </a:rPr>
              <a:t>Costume Day</a:t>
            </a:r>
            <a:r>
              <a:rPr lang="en-US" dirty="0">
                <a:latin typeface="KG Miss Kindergarten" panose="02000000000000000000" pitchFamily="2" charset="0"/>
              </a:rPr>
              <a:t>!</a:t>
            </a:r>
          </a:p>
        </p:txBody>
      </p:sp>
      <p:pic>
        <p:nvPicPr>
          <p:cNvPr id="67" name="Picture 66">
            <a:extLst>
              <a:ext uri="{FF2B5EF4-FFF2-40B4-BE49-F238E27FC236}">
                <a16:creationId xmlns:a16="http://schemas.microsoft.com/office/drawing/2014/main" id="{1CC89100-46D7-6E2E-20D3-EAD568BD92D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6850400" y="6649176"/>
            <a:ext cx="1050861" cy="570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556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168</TotalTime>
  <Words>31</Words>
  <Application>Microsoft Office PowerPoint</Application>
  <PresentationFormat>Custom</PresentationFormat>
  <Paragraphs>18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KG Miss Kindergarten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Office Manager</dc:creator>
  <cp:lastModifiedBy>Office Manager</cp:lastModifiedBy>
  <cp:revision>6</cp:revision>
  <cp:lastPrinted>2026-08-27T17:44:29Z</cp:lastPrinted>
  <dcterms:created xsi:type="dcterms:W3CDTF">2026-08-27T16:02:14Z</dcterms:created>
  <dcterms:modified xsi:type="dcterms:W3CDTF">2026-09-21T15:02:22Z</dcterms:modified>
</cp:coreProperties>
</file>